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4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305" r:id="rId34"/>
    <p:sldId id="300" r:id="rId35"/>
    <p:sldId id="301" r:id="rId36"/>
    <p:sldId id="302" r:id="rId37"/>
    <p:sldId id="304" r:id="rId38"/>
    <p:sldId id="303" r:id="rId39"/>
    <p:sldId id="306" r:id="rId40"/>
    <p:sldId id="307" r:id="rId41"/>
    <p:sldId id="342" r:id="rId42"/>
    <p:sldId id="308" r:id="rId43"/>
    <p:sldId id="341" r:id="rId44"/>
    <p:sldId id="309" r:id="rId45"/>
    <p:sldId id="343" r:id="rId46"/>
    <p:sldId id="334" r:id="rId47"/>
    <p:sldId id="335" r:id="rId48"/>
    <p:sldId id="336" r:id="rId49"/>
    <p:sldId id="337" r:id="rId50"/>
    <p:sldId id="310" r:id="rId51"/>
    <p:sldId id="311" r:id="rId52"/>
    <p:sldId id="312" r:id="rId53"/>
    <p:sldId id="313" r:id="rId54"/>
    <p:sldId id="314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6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8" r:id="rId76"/>
    <p:sldId id="339" r:id="rId77"/>
    <p:sldId id="344" r:id="rId78"/>
    <p:sldId id="352" r:id="rId79"/>
    <p:sldId id="354" r:id="rId80"/>
    <p:sldId id="356" r:id="rId81"/>
    <p:sldId id="355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99" r:id="rId101"/>
    <p:sldId id="377" r:id="rId102"/>
    <p:sldId id="375" r:id="rId103"/>
    <p:sldId id="376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402" r:id="rId126"/>
    <p:sldId id="403" r:id="rId127"/>
    <p:sldId id="404" r:id="rId128"/>
    <p:sldId id="405" r:id="rId129"/>
    <p:sldId id="406" r:id="rId130"/>
    <p:sldId id="407" r:id="rId131"/>
    <p:sldId id="292" r:id="rId132"/>
    <p:sldId id="267" r:id="rId133"/>
  </p:sldIdLst>
  <p:sldSz cx="18288000" cy="10287000"/>
  <p:notesSz cx="6858000" cy="9144000"/>
  <p:embeddedFontLst>
    <p:embeddedFont>
      <p:font typeface="맑은 고딕" panose="020B0503020000020004" pitchFamily="50" charset="-127"/>
      <p:regular r:id="rId135"/>
      <p:bold r:id="rId136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Montserrat Bold" panose="020B0600000101010101" charset="-127"/>
      <p:regular r:id="rId137"/>
    </p:embeddedFont>
    <p:embeddedFont>
      <p:font typeface="Noto Sans" panose="020B0600000101010101" charset="-127"/>
      <p:regular r:id="rId138"/>
    </p:embeddedFont>
    <p:embeddedFont>
      <p:font typeface="Noto Sans Bold" panose="020B0600000101010101" charset="-127"/>
      <p:regular r:id="rId1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172" autoAdjust="0"/>
  </p:normalViewPr>
  <p:slideViewPr>
    <p:cSldViewPr>
      <p:cViewPr varScale="1">
        <p:scale>
          <a:sx n="74" d="100"/>
          <a:sy n="74" d="100"/>
        </p:scale>
        <p:origin x="10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7078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336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7574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854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000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 smtClean="0"/>
              <a:t>필요한 상품 정보를 </a:t>
            </a:r>
            <a:r>
              <a:rPr lang="en-US" altLang="ko-KR" dirty="0" err="1" smtClean="0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기능별 선택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혈당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혈액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혈압 선택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항목들의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데이터 추출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8017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41792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618360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32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43931"/>
              </p:ext>
            </p:extLst>
          </p:nvPr>
        </p:nvGraphicFramePr>
        <p:xfrm>
          <a:off x="10210801" y="2304520"/>
          <a:ext cx="7326085" cy="74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96344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0632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9846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새소식</a:t>
                      </a:r>
                      <a:r>
                        <a:rPr lang="ko-KR" altLang="en-US" baseline="0" dirty="0"/>
                        <a:t>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8564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8831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3243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5341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3920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67700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01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7287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8584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6265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2008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취소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4713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신청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7663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6679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정보가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9744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7941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67209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68268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사용중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4511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8834</Words>
  <Application>Microsoft Office PowerPoint</Application>
  <PresentationFormat>사용자 지정</PresentationFormat>
  <Paragraphs>3590</Paragraphs>
  <Slides>132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1" baseType="lpstr">
      <vt:lpstr>Wingdings</vt:lpstr>
      <vt:lpstr>맑은 고딕</vt:lpstr>
      <vt:lpstr>맑은 고딕</vt:lpstr>
      <vt:lpstr>Montserrat Bold</vt:lpstr>
      <vt:lpstr>Noto Sans</vt:lpstr>
      <vt:lpstr>Noto Sans Bold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171</cp:revision>
  <dcterms:created xsi:type="dcterms:W3CDTF">2006-08-16T00:00:00Z</dcterms:created>
  <dcterms:modified xsi:type="dcterms:W3CDTF">2024-11-11T07:53:05Z</dcterms:modified>
  <dc:identifier>DAGVqzAQSq4</dc:identifier>
</cp:coreProperties>
</file>